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79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36BD3-03A1-4838-97DB-A1349E2CF048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C0CF-509C-46A1-B291-85777A47CB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36BD3-03A1-4838-97DB-A1349E2CF048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C0CF-509C-46A1-B291-85777A47CB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36BD3-03A1-4838-97DB-A1349E2CF048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C0CF-509C-46A1-B291-85777A47CB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36BD3-03A1-4838-97DB-A1349E2CF048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C0CF-509C-46A1-B291-85777A47CB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36BD3-03A1-4838-97DB-A1349E2CF048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C0CF-509C-46A1-B291-85777A47CB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36BD3-03A1-4838-97DB-A1349E2CF048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C0CF-509C-46A1-B291-85777A47CB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36BD3-03A1-4838-97DB-A1349E2CF048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C0CF-509C-46A1-B291-85777A47CB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36BD3-03A1-4838-97DB-A1349E2CF048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C0CF-509C-46A1-B291-85777A47CB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36BD3-03A1-4838-97DB-A1349E2CF048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C0CF-509C-46A1-B291-85777A47CB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36BD3-03A1-4838-97DB-A1349E2CF048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C0CF-509C-46A1-B291-85777A47CB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36BD3-03A1-4838-97DB-A1349E2CF048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EC0CF-509C-46A1-B291-85777A47CB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36BD3-03A1-4838-97DB-A1349E2CF048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EC0CF-509C-46A1-B291-85777A47CB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0</Words>
  <Application>Microsoft Office PowerPoint</Application>
  <PresentationFormat>On-screen Show (4:3)</PresentationFormat>
  <Paragraphs>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Aromal</dc:creator>
  <cp:lastModifiedBy>user</cp:lastModifiedBy>
  <cp:revision>10</cp:revision>
  <dcterms:created xsi:type="dcterms:W3CDTF">2019-11-01T09:37:56Z</dcterms:created>
  <dcterms:modified xsi:type="dcterms:W3CDTF">2019-11-07T10:38:59Z</dcterms:modified>
</cp:coreProperties>
</file>